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84" r:id="rId3"/>
    <p:sldMasterId id="2147483686" r:id="rId4"/>
    <p:sldMasterId id="2147483691" r:id="rId5"/>
    <p:sldMasterId id="2147483713" r:id="rId6"/>
    <p:sldMasterId id="2147483745" r:id="rId7"/>
  </p:sldMasterIdLst>
  <p:sldIdLst>
    <p:sldId id="256" r:id="rId8"/>
    <p:sldId id="257" r:id="rId9"/>
    <p:sldId id="266" r:id="rId10"/>
    <p:sldId id="258" r:id="rId11"/>
    <p:sldId id="259" r:id="rId12"/>
    <p:sldId id="261" r:id="rId13"/>
    <p:sldId id="262" r:id="rId14"/>
    <p:sldId id="263" r:id="rId15"/>
    <p:sldId id="267" r:id="rId16"/>
    <p:sldId id="264" r:id="rId17"/>
    <p:sldId id="265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1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610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44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17387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1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73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7132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263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523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193444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260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45901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9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00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973230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935396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832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8143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51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08F4-3699-0D4D-A490-AD3E801EF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2680F-C2C8-AC45-A4CC-9FD2A3AD5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A5D87-D40B-6D4C-9278-B763FBA4C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8B77-36C7-934F-803D-337C0FAC94CA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729F6-7FEC-EB4E-869E-E04B8C60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C84D-46AF-2F4C-A349-9A6A3A5C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4EC6-FFB4-5846-8D12-FDCC25485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9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81BD0-F6CF-F249-A8AA-B9D8C9BA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68CE0-5A37-8040-A64B-89CAEAF3B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3B2FA-5BF4-B14C-8798-EC3D5E9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8B77-36C7-934F-803D-337C0FAC94CA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5AA4C-4A59-3B4A-A8EF-89102602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76090-E2A1-0442-9527-366F4AA6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4EC6-FFB4-5846-8D12-FDCC25485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31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4098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6578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08F4-3699-0D4D-A490-AD3E801EF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2680F-C2C8-AC45-A4CC-9FD2A3AD5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A5D87-D40B-6D4C-9278-B763FBA4C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8B77-36C7-934F-803D-337C0FAC94CA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729F6-7FEC-EB4E-869E-E04B8C60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C84D-46AF-2F4C-A349-9A6A3A5C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4EC6-FFB4-5846-8D12-FDCC25485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0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66415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270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1285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009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416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84863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03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52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076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3151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81BD0-F6CF-F249-A8AA-B9D8C9BA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68CE0-5A37-8040-A64B-89CAEAF3B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3B2FA-5BF4-B14C-8798-EC3D5E9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8B77-36C7-934F-803D-337C0FAC94CA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5AA4C-4A59-3B4A-A8EF-89102602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76090-E2A1-0442-9527-366F4AA6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4EC6-FFB4-5846-8D12-FDCC25485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1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516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2447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516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4425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4660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6057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6980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2284285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025495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31107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10099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35700" y="2677834"/>
            <a:ext cx="12280867" cy="4230167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35700" y="2852933"/>
            <a:ext cx="12280867" cy="4055067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2463975" y="24194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8100000">
            <a:off x="8051975" y="27978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8100000">
            <a:off x="9575975" y="28423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" name="Google Shape;39;p2"/>
          <p:cNvGrpSpPr/>
          <p:nvPr/>
        </p:nvGrpSpPr>
        <p:grpSpPr>
          <a:xfrm>
            <a:off x="-12700" y="2698767"/>
            <a:ext cx="12223767" cy="793733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57115" y="2673452"/>
            <a:ext cx="12306100" cy="857049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3987600" y="28637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2"/>
          <p:cNvSpPr/>
          <p:nvPr/>
        </p:nvSpPr>
        <p:spPr>
          <a:xfrm>
            <a:off x="1447600" y="32447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2"/>
          <p:cNvSpPr/>
          <p:nvPr/>
        </p:nvSpPr>
        <p:spPr>
          <a:xfrm>
            <a:off x="6527600" y="27701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2"/>
          <p:cNvSpPr/>
          <p:nvPr/>
        </p:nvSpPr>
        <p:spPr>
          <a:xfrm rot="8100000">
            <a:off x="11599932" y="25210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3797300" y="4484567"/>
            <a:ext cx="74804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7323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35700" y="2677834"/>
            <a:ext cx="12280867" cy="4230167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35700" y="2852933"/>
            <a:ext cx="12280867" cy="4055067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2463975" y="24194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3"/>
          <p:cNvSpPr/>
          <p:nvPr/>
        </p:nvSpPr>
        <p:spPr>
          <a:xfrm rot="8100000">
            <a:off x="8051975" y="27978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3"/>
          <p:cNvSpPr/>
          <p:nvPr/>
        </p:nvSpPr>
        <p:spPr>
          <a:xfrm rot="8100000">
            <a:off x="9575975" y="28423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" name="Google Shape;80;p3"/>
          <p:cNvGrpSpPr/>
          <p:nvPr/>
        </p:nvGrpSpPr>
        <p:grpSpPr>
          <a:xfrm>
            <a:off x="-12700" y="2698767"/>
            <a:ext cx="12223767" cy="793733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57115" y="2673452"/>
            <a:ext cx="12306100" cy="857049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3987600" y="2863733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3"/>
          <p:cNvSpPr/>
          <p:nvPr/>
        </p:nvSpPr>
        <p:spPr>
          <a:xfrm>
            <a:off x="1447600" y="3244733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3"/>
          <p:cNvSpPr/>
          <p:nvPr/>
        </p:nvSpPr>
        <p:spPr>
          <a:xfrm>
            <a:off x="6527600" y="2770176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3"/>
          <p:cNvSpPr/>
          <p:nvPr/>
        </p:nvSpPr>
        <p:spPr>
          <a:xfrm rot="8100000">
            <a:off x="11599932" y="25210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3079133" y="4041533"/>
            <a:ext cx="6952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3079255" y="5412333"/>
            <a:ext cx="6952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241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2026633" y="2882400"/>
            <a:ext cx="81388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◉"/>
              <a:defRPr sz="4000" i="1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4000" i="1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4000" i="1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4000" i="1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Google Shape;119;p4"/>
          <p:cNvSpPr txBox="1"/>
          <p:nvPr/>
        </p:nvSpPr>
        <p:spPr>
          <a:xfrm>
            <a:off x="4791200" y="7370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1"/>
                </a:solidFill>
              </a:rPr>
              <a:t>“</a:t>
            </a:r>
            <a:endParaRPr sz="128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4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4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57115" y="5924652"/>
            <a:ext cx="12306100" cy="857049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4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4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4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0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5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5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5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5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5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434467" y="2053567"/>
            <a:ext cx="9328800" cy="2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◉"/>
              <a:defRPr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723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6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6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6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6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6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508667" y="2070600"/>
            <a:ext cx="4453200" cy="3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6230084" y="2070600"/>
            <a:ext cx="4453200" cy="3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475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7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7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7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7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7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941200" y="2168800"/>
            <a:ext cx="3295600" cy="3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◉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4405500" y="2168800"/>
            <a:ext cx="3295600" cy="3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◉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7869800" y="2168800"/>
            <a:ext cx="3295600" cy="3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◉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305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8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8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8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8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8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230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9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9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9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9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9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609600" y="5137104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871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0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10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0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0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0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178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All graph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6766" y="849033"/>
            <a:ext cx="12271933" cy="6067867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44634" y="1024134"/>
            <a:ext cx="12280867" cy="5874933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2463975" y="59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1"/>
          <p:cNvSpPr/>
          <p:nvPr/>
        </p:nvSpPr>
        <p:spPr>
          <a:xfrm rot="8100000">
            <a:off x="8051975" y="96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11"/>
          <p:cNvSpPr/>
          <p:nvPr/>
        </p:nvSpPr>
        <p:spPr>
          <a:xfrm rot="8100000">
            <a:off x="9575975" y="101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12700" y="869967"/>
            <a:ext cx="12223767" cy="793733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57115" y="844652"/>
            <a:ext cx="12306100" cy="857049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3987600" y="103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4" name="Google Shape;454;p11"/>
          <p:cNvSpPr/>
          <p:nvPr/>
        </p:nvSpPr>
        <p:spPr>
          <a:xfrm>
            <a:off x="1447600" y="141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5" name="Google Shape;455;p11"/>
          <p:cNvSpPr/>
          <p:nvPr/>
        </p:nvSpPr>
        <p:spPr>
          <a:xfrm>
            <a:off x="6527600" y="94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1"/>
          <p:cNvSpPr/>
          <p:nvPr/>
        </p:nvSpPr>
        <p:spPr>
          <a:xfrm rot="8100000">
            <a:off x="11599932" y="69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713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369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73045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8B77-36C7-934F-803D-337C0FAC94CA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4EC6-FFB4-5846-8D12-FDCC25485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1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59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2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7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45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52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46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06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76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41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508000" y="9"/>
            <a:ext cx="11176000" cy="6883131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434467" y="2053567"/>
            <a:ext cx="9328800" cy="2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57491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ungbelajar.com/tutorial-belajar-php-part-36-mengenal-fungsi-constructor-dan-destructor-di-php.html" TargetMode="External"/><Relationship Id="rId2" Type="http://schemas.openxmlformats.org/officeDocument/2006/relationships/hyperlink" Target="https://www.lautankode.com/apa-itu-oop-pada-php/" TargetMode="External"/><Relationship Id="rId1" Type="http://schemas.openxmlformats.org/officeDocument/2006/relationships/slideLayout" Target="../slideLayouts/slideLayout61.xml"/><Relationship Id="rId5" Type="http://schemas.openxmlformats.org/officeDocument/2006/relationships/hyperlink" Target="https://kodingin.com/tag/php-oop/" TargetMode="External"/><Relationship Id="rId4" Type="http://schemas.openxmlformats.org/officeDocument/2006/relationships/hyperlink" Target="https://kodingin.com/memahami-visibility-access-modifier-php-oop/#Kenapa_Harus_menggunakan_Visibilty_Access_Modifi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695C-F900-F74C-A250-8EFA454CC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 2</a:t>
            </a:r>
            <a:br>
              <a:rPr lang="en-US" dirty="0"/>
            </a:br>
            <a:r>
              <a:rPr lang="en-US" dirty="0"/>
              <a:t>OOP </a:t>
            </a:r>
            <a:r>
              <a:rPr lang="en-US" dirty="0" err="1"/>
              <a:t>Pada</a:t>
            </a:r>
            <a:r>
              <a:rPr lang="en-US" dirty="0"/>
              <a:t> PHP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A4F58-CAAF-BF47-82F1-0F2973A0C9B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572250" y="6172200"/>
            <a:ext cx="4543425" cy="685800"/>
          </a:xfrm>
        </p:spPr>
        <p:txBody>
          <a:bodyPr>
            <a:normAutofit/>
          </a:bodyPr>
          <a:lstStyle/>
          <a:p>
            <a:pPr marL="101600" indent="0" algn="r">
              <a:buNone/>
            </a:pP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Pemograman</a:t>
            </a:r>
            <a:r>
              <a:rPr lang="en-US" dirty="0"/>
              <a:t> Backend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A27A2-19E5-A44D-A894-1DB13CD4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39591"/>
            <a:ext cx="2171700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0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519-F910-7C47-AA91-61418D1F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Inheritance &amp;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55F4-039F-F342-8455-6EE46704D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4467" y="2053566"/>
            <a:ext cx="9328800" cy="354713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Inheritance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 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class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hierarki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child class </a:t>
            </a:r>
            <a:r>
              <a:rPr lang="en-US" dirty="0" err="1"/>
              <a:t>denngan</a:t>
            </a:r>
            <a:r>
              <a:rPr lang="en-US" dirty="0"/>
              <a:t> parent class, </a:t>
            </a:r>
            <a:r>
              <a:rPr lang="en-US" dirty="0" err="1"/>
              <a:t>dimana</a:t>
            </a:r>
            <a:r>
              <a:rPr lang="en-US" dirty="0"/>
              <a:t> child class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class </a:t>
            </a:r>
            <a:r>
              <a:rPr lang="en-US" dirty="0" err="1"/>
              <a:t>parentnya</a:t>
            </a:r>
            <a:r>
              <a:rPr lang="en-US" dirty="0"/>
              <a:t>.</a:t>
            </a:r>
          </a:p>
          <a:p>
            <a:r>
              <a:rPr lang="en-US" dirty="0" err="1"/>
              <a:t>Analaoginya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orang </a:t>
            </a:r>
            <a:r>
              <a:rPr lang="en-US" dirty="0" err="1"/>
              <a:t>tua</a:t>
            </a:r>
            <a:r>
              <a:rPr lang="en-US" dirty="0"/>
              <a:t> di </a:t>
            </a:r>
            <a:r>
              <a:rPr lang="en-US" dirty="0" err="1"/>
              <a:t>anggap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child,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orang </a:t>
            </a:r>
            <a:r>
              <a:rPr lang="en-US" dirty="0" err="1"/>
              <a:t>tua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. Dan yang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mengembangkannya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sifat</a:t>
            </a:r>
            <a:r>
              <a:rPr lang="en-US" dirty="0"/>
              <a:t> lain.</a:t>
            </a:r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pewarisan</a:t>
            </a:r>
            <a:r>
              <a:rPr lang="en-US" dirty="0"/>
              <a:t> di PHP 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data </a:t>
            </a:r>
            <a:r>
              <a:rPr lang="en-US" dirty="0" err="1"/>
              <a:t>antar</a:t>
            </a:r>
            <a:r>
              <a:rPr lang="en-US" dirty="0"/>
              <a:t> class, </a:t>
            </a:r>
            <a:r>
              <a:rPr lang="en-US" dirty="0" err="1"/>
              <a:t>baik</a:t>
            </a:r>
            <a:r>
              <a:rPr lang="en-US" dirty="0"/>
              <a:t> di property </a:t>
            </a:r>
            <a:r>
              <a:rPr lang="en-US" dirty="0" err="1"/>
              <a:t>maupun</a:t>
            </a:r>
            <a:r>
              <a:rPr lang="en-US" dirty="0"/>
              <a:t> data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method yang visible.</a:t>
            </a:r>
          </a:p>
          <a:p>
            <a:r>
              <a:rPr lang="en-US" b="1" dirty="0"/>
              <a:t>Interface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yang hamper </a:t>
            </a:r>
            <a:r>
              <a:rPr lang="en-US" dirty="0" err="1"/>
              <a:t>sama</a:t>
            </a:r>
            <a:r>
              <a:rPr lang="en-US" dirty="0"/>
              <a:t>  </a:t>
            </a:r>
            <a:r>
              <a:rPr lang="en-US" dirty="0" err="1"/>
              <a:t>dengan</a:t>
            </a:r>
            <a:r>
              <a:rPr lang="en-US" dirty="0"/>
              <a:t> inheritance,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class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interface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interface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5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BD83-3FD4-964E-ACC8-B91B13BC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2" y="371476"/>
            <a:ext cx="1697363" cy="954400"/>
          </a:xfrm>
        </p:spPr>
        <p:txBody>
          <a:bodyPr/>
          <a:lstStyle/>
          <a:p>
            <a:r>
              <a:rPr lang="en-US" sz="4000" dirty="0" err="1"/>
              <a:t>Tugas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ACE6-4EB1-6B4B-89EE-86FB46292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5" y="1368739"/>
            <a:ext cx="9328800" cy="5132074"/>
          </a:xfrm>
        </p:spPr>
        <p:txBody>
          <a:bodyPr>
            <a:normAutofit/>
          </a:bodyPr>
          <a:lstStyle/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script coding yang</a:t>
            </a:r>
          </a:p>
          <a:p>
            <a:pPr lvl="1"/>
            <a:r>
              <a:rPr lang="en-US" dirty="0" err="1"/>
              <a:t>Menerapkan</a:t>
            </a:r>
            <a:r>
              <a:rPr lang="en-US" dirty="0"/>
              <a:t> Classes / Object </a:t>
            </a:r>
            <a:r>
              <a:rPr lang="en-US" dirty="0" err="1"/>
              <a:t>pada</a:t>
            </a:r>
            <a:r>
              <a:rPr lang="en-US" dirty="0"/>
              <a:t> PHP</a:t>
            </a:r>
            <a:endParaRPr lang="en-ID" dirty="0"/>
          </a:p>
          <a:p>
            <a:pPr lvl="1"/>
            <a:r>
              <a:rPr lang="en-US" dirty="0" err="1"/>
              <a:t>Menerapkan</a:t>
            </a:r>
            <a:r>
              <a:rPr lang="en-US" dirty="0"/>
              <a:t> Constructor </a:t>
            </a:r>
            <a:r>
              <a:rPr lang="en-US" dirty="0" err="1"/>
              <a:t>dan</a:t>
            </a:r>
            <a:r>
              <a:rPr lang="en-US" dirty="0"/>
              <a:t> destructor PHP</a:t>
            </a:r>
            <a:endParaRPr lang="en-ID" dirty="0"/>
          </a:p>
          <a:p>
            <a:pPr lvl="1"/>
            <a:r>
              <a:rPr lang="en-US" dirty="0" err="1"/>
              <a:t>Menerapkan</a:t>
            </a:r>
            <a:r>
              <a:rPr lang="en-US" dirty="0"/>
              <a:t> Access modifiers PHP</a:t>
            </a:r>
            <a:endParaRPr lang="en-ID" dirty="0"/>
          </a:p>
          <a:p>
            <a:pPr lvl="1"/>
            <a:r>
              <a:rPr lang="en-US" dirty="0" err="1"/>
              <a:t>Menerapkan</a:t>
            </a:r>
            <a:r>
              <a:rPr lang="en-US" dirty="0"/>
              <a:t> Inheritance </a:t>
            </a:r>
            <a:r>
              <a:rPr lang="en-US" dirty="0" err="1"/>
              <a:t>dan</a:t>
            </a:r>
            <a:r>
              <a:rPr lang="en-US" dirty="0"/>
              <a:t> interfaces </a:t>
            </a:r>
            <a:r>
              <a:rPr lang="en-US" dirty="0" err="1"/>
              <a:t>pada</a:t>
            </a:r>
            <a:r>
              <a:rPr lang="en-US" dirty="0"/>
              <a:t> PHP</a:t>
            </a:r>
            <a:endParaRPr lang="en-ID" dirty="0"/>
          </a:p>
          <a:p>
            <a:pPr lvl="1"/>
            <a:r>
              <a:rPr lang="en-US" dirty="0" err="1"/>
              <a:t>Menerapkan</a:t>
            </a:r>
            <a:r>
              <a:rPr lang="en-US" dirty="0"/>
              <a:t> Static methods </a:t>
            </a:r>
            <a:r>
              <a:rPr lang="en-US" dirty="0" err="1"/>
              <a:t>dan</a:t>
            </a:r>
            <a:r>
              <a:rPr lang="en-US" dirty="0"/>
              <a:t> Static properties </a:t>
            </a:r>
            <a:r>
              <a:rPr lang="en-US" dirty="0" err="1"/>
              <a:t>pada</a:t>
            </a:r>
            <a:r>
              <a:rPr lang="en-US" dirty="0"/>
              <a:t> PHP</a:t>
            </a:r>
            <a:endParaRPr lang="en-ID" dirty="0"/>
          </a:p>
          <a:p>
            <a:pPr lvl="1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iterable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PHP</a:t>
            </a:r>
            <a:endParaRPr lang="en-ID" dirty="0"/>
          </a:p>
          <a:p>
            <a:r>
              <a:rPr lang="en-ID" dirty="0"/>
              <a:t>Script yang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tema</a:t>
            </a:r>
            <a:r>
              <a:rPr lang="en-ID" dirty="0"/>
              <a:t>, </a:t>
            </a:r>
            <a:r>
              <a:rPr lang="en-ID" dirty="0" err="1"/>
              <a:t>semisal</a:t>
            </a:r>
            <a:r>
              <a:rPr lang="en-ID" dirty="0"/>
              <a:t> </a:t>
            </a:r>
            <a:r>
              <a:rPr lang="en-ID" dirty="0" err="1"/>
              <a:t>yg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sekolah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implementasinya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tema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sekolah</a:t>
            </a:r>
            <a:endParaRPr lang="en-ID" dirty="0"/>
          </a:p>
          <a:p>
            <a:r>
              <a:rPr lang="en-ID" dirty="0" err="1"/>
              <a:t>Jelaskan</a:t>
            </a:r>
            <a:r>
              <a:rPr lang="en-ID" dirty="0"/>
              <a:t> script yang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user story </a:t>
            </a:r>
            <a:r>
              <a:rPr lang="en-ID" dirty="0" err="1"/>
              <a:t>sesuai</a:t>
            </a:r>
            <a:r>
              <a:rPr lang="en-ID" dirty="0"/>
              <a:t> format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modul</a:t>
            </a:r>
            <a:endParaRPr lang="en-ID" dirty="0"/>
          </a:p>
          <a:p>
            <a:r>
              <a:rPr lang="en-ID" dirty="0"/>
              <a:t>Update script </a:t>
            </a:r>
            <a:r>
              <a:rPr lang="en-ID" dirty="0" err="1"/>
              <a:t>ke</a:t>
            </a:r>
            <a:r>
              <a:rPr lang="en-ID" dirty="0"/>
              <a:t> git </a:t>
            </a:r>
            <a:r>
              <a:rPr lang="en-ID" dirty="0" err="1"/>
              <a:t>dan</a:t>
            </a:r>
            <a:r>
              <a:rPr lang="en-ID" dirty="0"/>
              <a:t> upload </a:t>
            </a:r>
            <a:r>
              <a:rPr lang="en-ID" dirty="0" err="1"/>
              <a:t>ke</a:t>
            </a:r>
            <a:r>
              <a:rPr lang="en-ID" dirty="0"/>
              <a:t> server online </a:t>
            </a:r>
          </a:p>
          <a:p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dikumpulkan</a:t>
            </a:r>
            <a:r>
              <a:rPr lang="en-ID" dirty="0"/>
              <a:t>  </a:t>
            </a:r>
            <a:r>
              <a:rPr lang="en-ID" dirty="0" err="1"/>
              <a:t>minggu</a:t>
            </a:r>
            <a:r>
              <a:rPr lang="en-ID" dirty="0"/>
              <a:t> </a:t>
            </a:r>
            <a:r>
              <a:rPr lang="en-ID"/>
              <a:t>depan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17955-E243-3B4B-B283-5B359183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51" y="0"/>
            <a:ext cx="4579349" cy="30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FC26-B73A-7741-9FD6-3F7E92FEC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Sumber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13F8F-D4AD-D442-85FF-024D05A89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https://www.lautankode.com/apa-itu-oop-pada-php/</a:t>
            </a:r>
            <a:endParaRPr lang="en-US" dirty="0"/>
          </a:p>
          <a:p>
            <a:r>
              <a:rPr lang="en-US" dirty="0">
                <a:hlinkClick r:id="rId3"/>
              </a:rPr>
              <a:t>https://www.warungbelajar.com/tutorial-belajar-php-part-36-mengenal-fungsi-constructor-dan-destructor-di-php.html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https://kodingin.com/memahami-visibility-access-modifier-php-oop/#Kenapa_Harus_menggunakan_Visibilty_Access_Modifier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https://kodingin.com/tag/php-oop/</a:t>
            </a:r>
            <a:r>
              <a:rPr lang="en-US" dirty="0"/>
              <a:t> </a:t>
            </a:r>
          </a:p>
          <a:p>
            <a:r>
              <a:rPr lang="en-US" dirty="0"/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127624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B2761-BABD-B146-93E8-386AD6FE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Indeks</a:t>
            </a:r>
            <a:r>
              <a:rPr lang="en-US" sz="4000" dirty="0"/>
              <a:t> </a:t>
            </a:r>
            <a:r>
              <a:rPr lang="en-US" sz="4000" dirty="0" err="1"/>
              <a:t>Materi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3167-6F5C-6644-B6B8-ACC174E45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Menerapkan</a:t>
            </a:r>
            <a:r>
              <a:rPr lang="en-US" dirty="0"/>
              <a:t> Classes / Object </a:t>
            </a:r>
            <a:r>
              <a:rPr lang="en-US" dirty="0" err="1"/>
              <a:t>pada</a:t>
            </a:r>
            <a:r>
              <a:rPr lang="en-US" dirty="0"/>
              <a:t> PHP</a:t>
            </a:r>
            <a:endParaRPr lang="en-ID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Constructor </a:t>
            </a:r>
            <a:r>
              <a:rPr lang="en-US" dirty="0" err="1"/>
              <a:t>dan</a:t>
            </a:r>
            <a:r>
              <a:rPr lang="en-US" dirty="0"/>
              <a:t> destructor PHP</a:t>
            </a:r>
            <a:endParaRPr lang="en-ID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Access modifiers PHP</a:t>
            </a:r>
            <a:endParaRPr lang="en-ID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Inheritance </a:t>
            </a:r>
            <a:r>
              <a:rPr lang="en-US" dirty="0" err="1"/>
              <a:t>dan</a:t>
            </a:r>
            <a:r>
              <a:rPr lang="en-US" dirty="0"/>
              <a:t> interfaces </a:t>
            </a:r>
            <a:r>
              <a:rPr lang="en-US" dirty="0" err="1"/>
              <a:t>pada</a:t>
            </a:r>
            <a:r>
              <a:rPr lang="en-US" dirty="0"/>
              <a:t> PHP</a:t>
            </a:r>
            <a:endParaRPr lang="en-ID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Static methods </a:t>
            </a:r>
            <a:r>
              <a:rPr lang="en-US" dirty="0" err="1"/>
              <a:t>dan</a:t>
            </a:r>
            <a:r>
              <a:rPr lang="en-US" dirty="0"/>
              <a:t> Static properties </a:t>
            </a:r>
            <a:r>
              <a:rPr lang="en-US" dirty="0" err="1"/>
              <a:t>pada</a:t>
            </a:r>
            <a:r>
              <a:rPr lang="en-US" dirty="0"/>
              <a:t> PHP</a:t>
            </a:r>
            <a:endParaRPr lang="en-ID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iterable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PHP</a:t>
            </a:r>
            <a:endParaRPr lang="en-ID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4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05952-1D9C-D041-A1ED-A0713713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4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68F9-D9CF-0A44-90B4-7D4644D8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4000" dirty="0" err="1"/>
              <a:t>Apa</a:t>
            </a:r>
            <a:r>
              <a:rPr lang="en-ID" sz="4000" dirty="0"/>
              <a:t> </a:t>
            </a:r>
            <a:r>
              <a:rPr lang="en-ID" sz="4000" dirty="0" err="1"/>
              <a:t>Itu</a:t>
            </a:r>
            <a:r>
              <a:rPr lang="en-ID" sz="4000" dirty="0"/>
              <a:t> OOP </a:t>
            </a:r>
            <a:r>
              <a:rPr lang="en-ID" sz="4000" dirty="0" err="1"/>
              <a:t>Pada</a:t>
            </a:r>
            <a:r>
              <a:rPr lang="en-ID" sz="4000" dirty="0"/>
              <a:t> PHP 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7CAB7-4615-1942-A877-86E8DA86A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OOP (Object Oriented Programming) </a:t>
            </a:r>
            <a:r>
              <a:rPr lang="en-ID" dirty="0" err="1"/>
              <a:t>atau</a:t>
            </a:r>
            <a:r>
              <a:rPr lang="en-ID" dirty="0"/>
              <a:t> yang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Indonesia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(PBO)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</a:t>
            </a:r>
          </a:p>
          <a:p>
            <a:r>
              <a:rPr lang="en-ID" dirty="0"/>
              <a:t>Property / Variable </a:t>
            </a:r>
          </a:p>
          <a:p>
            <a:r>
              <a:rPr lang="en-ID" dirty="0"/>
              <a:t>juga Method / </a:t>
            </a:r>
            <a:r>
              <a:rPr lang="en-ID" dirty="0" err="1"/>
              <a:t>Fungsi</a:t>
            </a:r>
            <a:r>
              <a:rPr lang="en-ID" dirty="0"/>
              <a:t> </a:t>
            </a:r>
          </a:p>
          <a:p>
            <a:r>
              <a:rPr lang="en-ID" dirty="0"/>
              <a:t>di </a:t>
            </a:r>
            <a:r>
              <a:rPr lang="en-ID" dirty="0" err="1"/>
              <a:t>bungkus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Class,</a:t>
            </a:r>
          </a:p>
          <a:p>
            <a:pPr marL="0" indent="0">
              <a:buNone/>
            </a:pPr>
            <a:r>
              <a:rPr lang="en-ID" dirty="0"/>
              <a:t>yang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di </a:t>
            </a:r>
            <a:r>
              <a:rPr lang="en-ID" dirty="0" err="1"/>
              <a:t>terapkan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– </a:t>
            </a:r>
            <a:r>
              <a:rPr lang="en-ID" dirty="0" err="1"/>
              <a:t>objek</a:t>
            </a:r>
            <a:r>
              <a:rPr lang="en-ID" dirty="0"/>
              <a:t> yang di </a:t>
            </a:r>
            <a:r>
              <a:rPr lang="en-ID" dirty="0" err="1"/>
              <a:t>deklarasikan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819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77B7-E674-484F-9142-D8156019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Contoh</a:t>
            </a:r>
            <a:r>
              <a:rPr lang="en-US" sz="40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ADE4F5-8C14-9149-868A-0ACF6AD39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054" y="1949975"/>
            <a:ext cx="6280784" cy="3850750"/>
          </a:xfrm>
        </p:spPr>
        <p:txBody>
          <a:bodyPr>
            <a:normAutofit/>
          </a:bodyPr>
          <a:lstStyle/>
          <a:p>
            <a:r>
              <a:rPr lang="en-ID" dirty="0"/>
              <a:t>Class </a:t>
            </a:r>
            <a:r>
              <a:rPr lang="en-ID" b="1" dirty="0" err="1"/>
              <a:t>Manusia</a:t>
            </a:r>
            <a:r>
              <a:rPr lang="en-ID" dirty="0"/>
              <a:t> 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Class – </a:t>
            </a:r>
            <a:r>
              <a:rPr lang="en-ID" dirty="0" err="1"/>
              <a:t>nya</a:t>
            </a:r>
            <a:r>
              <a:rPr lang="en-ID" dirty="0"/>
              <a:t>, </a:t>
            </a:r>
          </a:p>
          <a:p>
            <a:r>
              <a:rPr lang="en-ID" b="1" dirty="0"/>
              <a:t>$body</a:t>
            </a:r>
            <a:r>
              <a:rPr lang="en-ID" dirty="0"/>
              <a:t> </a:t>
            </a:r>
            <a:r>
              <a:rPr lang="en-ID" dirty="0" err="1"/>
              <a:t>adalah</a:t>
            </a:r>
            <a:r>
              <a:rPr lang="en-ID" dirty="0"/>
              <a:t> property yang </a:t>
            </a:r>
            <a:r>
              <a:rPr lang="en-ID" dirty="0" err="1"/>
              <a:t>dimiliki</a:t>
            </a:r>
            <a:r>
              <a:rPr lang="en-ID" dirty="0"/>
              <a:t> class </a:t>
            </a:r>
            <a:r>
              <a:rPr lang="en-ID" b="1" dirty="0" err="1"/>
              <a:t>Manusia</a:t>
            </a:r>
            <a:r>
              <a:rPr lang="en-ID" dirty="0"/>
              <a:t> </a:t>
            </a:r>
          </a:p>
          <a:p>
            <a:r>
              <a:rPr lang="en-ID" b="1" dirty="0" err="1"/>
              <a:t>bergerak</a:t>
            </a:r>
            <a:r>
              <a:rPr lang="en-ID" b="1" dirty="0"/>
              <a:t>()</a:t>
            </a:r>
            <a:r>
              <a:rPr lang="en-ID" dirty="0"/>
              <a:t> 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yang juga </a:t>
            </a:r>
            <a:r>
              <a:rPr lang="en-ID" dirty="0" err="1"/>
              <a:t>dimiliki</a:t>
            </a:r>
            <a:r>
              <a:rPr lang="en-ID" dirty="0"/>
              <a:t> class </a:t>
            </a:r>
            <a:r>
              <a:rPr lang="en-ID" b="1" dirty="0" err="1"/>
              <a:t>Manusia</a:t>
            </a:r>
            <a:r>
              <a:rPr lang="en-ID" dirty="0"/>
              <a:t>. </a:t>
            </a:r>
          </a:p>
          <a:p>
            <a:r>
              <a:rPr lang="en-ID" dirty="0"/>
              <a:t>Dan </a:t>
            </a:r>
            <a:r>
              <a:rPr lang="en-ID" dirty="0" err="1"/>
              <a:t>setelah</a:t>
            </a:r>
            <a:r>
              <a:rPr lang="en-ID" dirty="0"/>
              <a:t> Class, Property, juga Method </a:t>
            </a:r>
            <a:r>
              <a:rPr lang="en-ID" dirty="0" err="1"/>
              <a:t>telah</a:t>
            </a:r>
            <a:r>
              <a:rPr lang="en-ID" dirty="0"/>
              <a:t> di </a:t>
            </a:r>
            <a:r>
              <a:rPr lang="en-ID" dirty="0" err="1"/>
              <a:t>definisikan</a:t>
            </a:r>
            <a:r>
              <a:rPr lang="en-ID" dirty="0"/>
              <a:t>, 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menginisialisasi</a:t>
            </a:r>
            <a:r>
              <a:rPr lang="en-ID" dirty="0"/>
              <a:t> – </a:t>
            </a:r>
            <a:r>
              <a:rPr lang="en-ID" dirty="0" err="1"/>
              <a:t>kannya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. </a:t>
            </a:r>
            <a:r>
              <a:rPr lang="en-ID" dirty="0" err="1"/>
              <a:t>Contoh</a:t>
            </a:r>
            <a:r>
              <a:rPr lang="en-ID" dirty="0"/>
              <a:t> :</a:t>
            </a:r>
          </a:p>
          <a:p>
            <a:pPr lvl="1"/>
            <a:r>
              <a:rPr lang="en-ID" dirty="0"/>
              <a:t>$</a:t>
            </a:r>
            <a:r>
              <a:rPr lang="en-ID" dirty="0" err="1"/>
              <a:t>joko</a:t>
            </a:r>
            <a:r>
              <a:rPr lang="en-ID" dirty="0"/>
              <a:t> = new </a:t>
            </a:r>
            <a:r>
              <a:rPr lang="en-ID" dirty="0" err="1"/>
              <a:t>Manusia</a:t>
            </a:r>
            <a:r>
              <a:rPr lang="en-ID" dirty="0"/>
              <a:t>; </a:t>
            </a:r>
          </a:p>
          <a:p>
            <a:pPr lvl="1"/>
            <a:r>
              <a:rPr lang="en-ID" dirty="0"/>
              <a:t>$</a:t>
            </a:r>
            <a:r>
              <a:rPr lang="en-ID" dirty="0" err="1"/>
              <a:t>maemunah</a:t>
            </a:r>
            <a:r>
              <a:rPr lang="en-ID" dirty="0"/>
              <a:t> = new </a:t>
            </a:r>
            <a:r>
              <a:rPr lang="en-ID" dirty="0" err="1"/>
              <a:t>Manusia</a:t>
            </a:r>
            <a:r>
              <a:rPr lang="en-ID" dirty="0"/>
              <a:t>; </a:t>
            </a:r>
          </a:p>
          <a:p>
            <a:pPr lvl="1"/>
            <a:r>
              <a:rPr lang="en-ID" dirty="0"/>
              <a:t>$</a:t>
            </a:r>
            <a:r>
              <a:rPr lang="en-ID" dirty="0" err="1"/>
              <a:t>sueb</a:t>
            </a:r>
            <a:r>
              <a:rPr lang="en-ID" dirty="0"/>
              <a:t> = new </a:t>
            </a:r>
            <a:r>
              <a:rPr lang="en-ID" dirty="0" err="1"/>
              <a:t>Manusia</a:t>
            </a:r>
            <a:r>
              <a:rPr lang="en-ID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459F4D-4E25-1844-988B-874294C51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77"/>
          <a:stretch/>
        </p:blipFill>
        <p:spPr>
          <a:xfrm>
            <a:off x="7315200" y="1949975"/>
            <a:ext cx="4043362" cy="379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5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36E8EB-0C5E-344D-AEA0-024A6469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134" y="714374"/>
            <a:ext cx="7034080" cy="5114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F235F-FF66-6F43-86E9-43C8B3EA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845499"/>
            <a:ext cx="3089275" cy="954400"/>
          </a:xfrm>
        </p:spPr>
        <p:txBody>
          <a:bodyPr/>
          <a:lstStyle/>
          <a:p>
            <a:r>
              <a:rPr lang="en-US" sz="4000" dirty="0" err="1"/>
              <a:t>Konsep</a:t>
            </a:r>
            <a:r>
              <a:rPr lang="en-US" sz="4000" dirty="0"/>
              <a:t> OOP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6134C-B7EB-7B4B-9E70-0A08362EE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320" y="1926733"/>
            <a:ext cx="5080633" cy="3775733"/>
          </a:xfrm>
        </p:spPr>
        <p:txBody>
          <a:bodyPr>
            <a:normAutofit/>
          </a:bodyPr>
          <a:lstStyle/>
          <a:p>
            <a:r>
              <a:rPr lang="en-ID" dirty="0"/>
              <a:t>Class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sketsa</a:t>
            </a:r>
            <a:r>
              <a:rPr lang="en-ID" dirty="0"/>
              <a:t> / template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setelahnya</a:t>
            </a:r>
            <a:r>
              <a:rPr lang="en-ID" dirty="0"/>
              <a:t>.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gambaran</a:t>
            </a:r>
            <a:r>
              <a:rPr lang="en-ID" dirty="0"/>
              <a:t> </a:t>
            </a:r>
            <a:r>
              <a:rPr lang="en-ID" dirty="0" err="1"/>
              <a:t>sketsa</a:t>
            </a:r>
            <a:r>
              <a:rPr lang="en-ID" dirty="0"/>
              <a:t> ban, </a:t>
            </a:r>
            <a:r>
              <a:rPr lang="en-ID" dirty="0" err="1"/>
              <a:t>pintu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, </a:t>
            </a:r>
            <a:r>
              <a:rPr lang="en-ID" dirty="0" err="1"/>
              <a:t>lampu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juga </a:t>
            </a:r>
            <a:r>
              <a:rPr lang="en-ID" dirty="0" err="1"/>
              <a:t>belakang</a:t>
            </a:r>
            <a:r>
              <a:rPr lang="en-ID" dirty="0"/>
              <a:t>,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Mobil </a:t>
            </a:r>
            <a:r>
              <a:rPr lang="en-ID" dirty="0" err="1"/>
              <a:t>itu</a:t>
            </a:r>
            <a:r>
              <a:rPr lang="en-ID" dirty="0"/>
              <a:t> juga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, </a:t>
            </a:r>
            <a:r>
              <a:rPr lang="en-ID" dirty="0" err="1"/>
              <a:t>menge</a:t>
            </a:r>
            <a:r>
              <a:rPr lang="en-ID" dirty="0"/>
              <a:t> – rem,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membunyikan</a:t>
            </a:r>
            <a:r>
              <a:rPr lang="en-ID" dirty="0"/>
              <a:t> </a:t>
            </a:r>
            <a:r>
              <a:rPr lang="en-ID" dirty="0" err="1"/>
              <a:t>klakson</a:t>
            </a:r>
            <a:r>
              <a:rPr lang="en-ID" dirty="0"/>
              <a:t>. </a:t>
            </a:r>
          </a:p>
          <a:p>
            <a:r>
              <a:rPr lang="en-ID" dirty="0"/>
              <a:t>Setelah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, </a:t>
            </a:r>
            <a:r>
              <a:rPr lang="en-ID" dirty="0" err="1"/>
              <a:t>barulah</a:t>
            </a:r>
            <a:r>
              <a:rPr lang="en-ID" dirty="0"/>
              <a:t> Mobil yang </a:t>
            </a:r>
            <a:r>
              <a:rPr lang="en-ID" dirty="0" err="1"/>
              <a:t>diciptakan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terciptalah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Mercedes Benz, Ford, </a:t>
            </a:r>
            <a:r>
              <a:rPr lang="en-ID" dirty="0" err="1"/>
              <a:t>dan</a:t>
            </a:r>
            <a:r>
              <a:rPr lang="en-ID" dirty="0"/>
              <a:t> Nissan.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2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B4732-0FE7-EE4C-A5C5-FBFA1B96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1630"/>
            <a:ext cx="3700463" cy="2775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B7185F-D58D-BF46-A885-C334E0FD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Constructor &amp; Destructor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AC6BE-907B-5C4F-89DC-15E31E8D3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467" y="2053566"/>
            <a:ext cx="9328800" cy="3489983"/>
          </a:xfrm>
        </p:spPr>
        <p:txBody>
          <a:bodyPr>
            <a:normAutofit/>
          </a:bodyPr>
          <a:lstStyle/>
          <a:p>
            <a:pPr fontAlgn="base"/>
            <a:r>
              <a:rPr lang="en-ID" dirty="0"/>
              <a:t>Constructor </a:t>
            </a:r>
            <a:r>
              <a:rPr lang="en-ID" dirty="0" err="1"/>
              <a:t>adalah</a:t>
            </a:r>
            <a:r>
              <a:rPr lang="en-ID" dirty="0"/>
              <a:t> method </a:t>
            </a:r>
            <a:r>
              <a:rPr lang="en-ID" dirty="0" err="1"/>
              <a:t>atau</a:t>
            </a:r>
            <a:r>
              <a:rPr lang="en-ID" dirty="0"/>
              <a:t> function yang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dijalankan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class </a:t>
            </a:r>
            <a:r>
              <a:rPr lang="en-ID" dirty="0" err="1"/>
              <a:t>diinstansiasi</a:t>
            </a:r>
            <a:r>
              <a:rPr lang="en-ID" dirty="0"/>
              <a:t> (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object),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constructor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apapun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method / function </a:t>
            </a:r>
            <a:r>
              <a:rPr lang="en-ID" dirty="0" err="1"/>
              <a:t>kecuali</a:t>
            </a:r>
            <a:r>
              <a:rPr lang="en-ID" dirty="0"/>
              <a:t>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/ return value.</a:t>
            </a:r>
          </a:p>
          <a:p>
            <a:pPr fontAlgn="base"/>
            <a:r>
              <a:rPr lang="en-ID" dirty="0"/>
              <a:t>Destructor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method </a:t>
            </a:r>
            <a:r>
              <a:rPr lang="en-ID" dirty="0" err="1"/>
              <a:t>khusus</a:t>
            </a:r>
            <a:r>
              <a:rPr lang="en-ID" dirty="0"/>
              <a:t> di PHP,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method constructor, </a:t>
            </a:r>
            <a:r>
              <a:rPr lang="en-ID" dirty="0" err="1"/>
              <a:t>tetapi</a:t>
            </a:r>
            <a:r>
              <a:rPr lang="en-ID" dirty="0"/>
              <a:t> method destructor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kebalikan</a:t>
            </a:r>
            <a:r>
              <a:rPr lang="en-ID" dirty="0"/>
              <a:t> method constructor, </a:t>
            </a:r>
            <a:r>
              <a:rPr lang="en-ID" dirty="0" err="1"/>
              <a:t>jika</a:t>
            </a:r>
            <a:r>
              <a:rPr lang="en-ID" dirty="0"/>
              <a:t> method constructor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dijalankan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class </a:t>
            </a:r>
            <a:r>
              <a:rPr lang="en-ID" dirty="0" err="1"/>
              <a:t>diinstansiasi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method destructor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dijalankan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object </a:t>
            </a:r>
            <a:r>
              <a:rPr lang="en-ID" dirty="0" err="1"/>
              <a:t>dihancurkan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dihapus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memory.</a:t>
            </a:r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8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5163F5-9839-384E-887C-49126DD4F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75" r="18008"/>
          <a:stretch/>
        </p:blipFill>
        <p:spPr>
          <a:xfrm>
            <a:off x="177314" y="1971675"/>
            <a:ext cx="2096813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7191F-0550-B44D-B111-B0F72031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Access Modifier / </a:t>
            </a:r>
            <a:r>
              <a:rPr lang="en-US" sz="4000" dirty="0" err="1"/>
              <a:t>Visibilty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C1E18-4457-A04D-AB4C-8FB31CE8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1729" y="1799900"/>
            <a:ext cx="9328800" cy="35328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D" b="1" dirty="0"/>
              <a:t>Visibility </a:t>
            </a:r>
            <a:r>
              <a:rPr lang="en-ID" b="1" dirty="0" err="1"/>
              <a:t>adalah</a:t>
            </a:r>
            <a:r>
              <a:rPr lang="en-ID" dirty="0"/>
              <a:t> Teknik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mengatur</a:t>
            </a:r>
            <a:r>
              <a:rPr lang="en-ID" dirty="0"/>
              <a:t> property </a:t>
            </a:r>
            <a:r>
              <a:rPr lang="en-ID" dirty="0" err="1"/>
              <a:t>maupun</a:t>
            </a:r>
            <a:r>
              <a:rPr lang="en-ID" dirty="0"/>
              <a:t> method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Access Modifier </a:t>
            </a:r>
            <a:r>
              <a:rPr lang="en-ID" dirty="0" err="1"/>
              <a:t>nantinya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memberi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di </a:t>
            </a:r>
            <a:r>
              <a:rPr lang="en-ID" dirty="0" err="1"/>
              <a:t>inginkan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  <a:endParaRPr lang="en-US" b="1" dirty="0"/>
          </a:p>
          <a:p>
            <a:r>
              <a:rPr lang="en-US" b="1" dirty="0"/>
              <a:t>Public</a:t>
            </a:r>
            <a:r>
              <a:rPr lang="en-US" dirty="0"/>
              <a:t> Property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Mehod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mana </a:t>
            </a:r>
            <a:r>
              <a:rPr lang="en-US" dirty="0" err="1"/>
              <a:t>saja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class yang </a:t>
            </a:r>
            <a:r>
              <a:rPr lang="en-US" dirty="0" err="1"/>
              <a:t>digunakan</a:t>
            </a:r>
            <a:r>
              <a:rPr lang="en-US" dirty="0"/>
              <a:t>.</a:t>
            </a:r>
          </a:p>
          <a:p>
            <a:r>
              <a:rPr lang="en-US" b="1" dirty="0"/>
              <a:t>Protected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Method </a:t>
            </a:r>
            <a:r>
              <a:rPr lang="en-US" dirty="0" err="1"/>
              <a:t>dan</a:t>
            </a:r>
            <a:r>
              <a:rPr lang="en-US" dirty="0"/>
              <a:t> Property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class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class </a:t>
            </a:r>
            <a:r>
              <a:rPr lang="en-US" dirty="0" err="1"/>
              <a:t>turunannya</a:t>
            </a:r>
            <a:r>
              <a:rPr lang="en-US" dirty="0"/>
              <a:t>, parent </a:t>
            </a:r>
            <a:r>
              <a:rPr lang="en-US" dirty="0" err="1"/>
              <a:t>dan</a:t>
            </a:r>
            <a:r>
              <a:rPr lang="en-US" dirty="0"/>
              <a:t> child.</a:t>
            </a:r>
          </a:p>
          <a:p>
            <a:r>
              <a:rPr lang="en-ID" b="1" dirty="0"/>
              <a:t>Private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class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class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. Class </a:t>
            </a:r>
            <a:r>
              <a:rPr lang="en-ID" dirty="0" err="1"/>
              <a:t>ini</a:t>
            </a:r>
            <a:r>
              <a:rPr lang="en-ID" dirty="0"/>
              <a:t> yang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tertutup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pemanggilan</a:t>
            </a:r>
            <a:r>
              <a:rPr lang="en-ID" dirty="0"/>
              <a:t> / </a:t>
            </a:r>
            <a:r>
              <a:rPr lang="en-ID" dirty="0" err="1"/>
              <a:t>intance</a:t>
            </a:r>
            <a:r>
              <a:rPr lang="en-ID" dirty="0"/>
              <a:t> method </a:t>
            </a:r>
            <a:r>
              <a:rPr lang="en-ID" dirty="0" err="1"/>
              <a:t>maupun</a:t>
            </a:r>
            <a:r>
              <a:rPr lang="en-ID" dirty="0"/>
              <a:t> property. </a:t>
            </a:r>
            <a:r>
              <a:rPr lang="en-ID" dirty="0" err="1"/>
              <a:t>Penggunaan</a:t>
            </a:r>
            <a:r>
              <a:rPr lang="en-ID" dirty="0"/>
              <a:t> visibility </a:t>
            </a:r>
            <a:r>
              <a:rPr lang="en-ID" b="1" dirty="0"/>
              <a:t>private</a:t>
            </a:r>
            <a:r>
              <a:rPr lang="en-ID" dirty="0"/>
              <a:t> </a:t>
            </a:r>
            <a:r>
              <a:rPr lang="en-ID" dirty="0" err="1"/>
              <a:t>untuk</a:t>
            </a:r>
            <a:r>
              <a:rPr lang="en-ID" dirty="0"/>
              <a:t> data-data </a:t>
            </a:r>
            <a:r>
              <a:rPr lang="en-ID" dirty="0" err="1"/>
              <a:t>untuk</a:t>
            </a:r>
            <a:r>
              <a:rPr lang="en-ID" dirty="0"/>
              <a:t> class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 yang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data </a:t>
            </a:r>
            <a:r>
              <a:rPr lang="en-ID" dirty="0" err="1"/>
              <a:t>secara</a:t>
            </a:r>
            <a:r>
              <a:rPr lang="en-ID" dirty="0"/>
              <a:t> detail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di </a:t>
            </a:r>
            <a:r>
              <a:rPr lang="en-ID" dirty="0" err="1"/>
              <a:t>miliki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class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851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EF7372-A7B5-A14C-A8E4-10BE2A68FA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2589213"/>
            <a:ext cx="3217863" cy="954088"/>
          </a:xfrm>
        </p:spPr>
        <p:txBody>
          <a:bodyPr/>
          <a:lstStyle/>
          <a:p>
            <a:r>
              <a:rPr lang="en-US" sz="4000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B0BDF-5A9B-F540-ACF1-066B3FF8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182" y="0"/>
            <a:ext cx="7577818" cy="68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650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industry 4.0-Revolution-PowerPoint-Templates</Template>
  <TotalTime>62</TotalTime>
  <Words>405</Words>
  <Application>Microsoft Macintosh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Aharoni</vt:lpstr>
      <vt:lpstr>Arial</vt:lpstr>
      <vt:lpstr>Oswald</vt:lpstr>
      <vt:lpstr>Source Sans Pro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Quince template</vt:lpstr>
      <vt:lpstr>Modul 2 OOP Pada PHP</vt:lpstr>
      <vt:lpstr>Indeks Materi</vt:lpstr>
      <vt:lpstr>PowerPoint Presentation</vt:lpstr>
      <vt:lpstr>Apa Itu OOP Pada PHP ?</vt:lpstr>
      <vt:lpstr>Contoh </vt:lpstr>
      <vt:lpstr>Konsep OOP</vt:lpstr>
      <vt:lpstr>Constructor &amp; Destructor</vt:lpstr>
      <vt:lpstr>Access Modifier / Visibilty</vt:lpstr>
      <vt:lpstr>INHERITANCE</vt:lpstr>
      <vt:lpstr>Inheritance &amp; Interface</vt:lpstr>
      <vt:lpstr>Tugas</vt:lpstr>
      <vt:lpstr>Sumber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2021-09-02T16:49:10Z</dcterms:created>
  <dcterms:modified xsi:type="dcterms:W3CDTF">2021-09-02T17:51:26Z</dcterms:modified>
</cp:coreProperties>
</file>